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Chapter 2: MATLAB" id="{465AB567-21E0-4AC2-A2F4-6921787F4A08}">
          <p14:sldIdLst>
            <p14:sldId id="261"/>
            <p14:sldId id="262"/>
            <p14:sldId id="263"/>
            <p14:sldId id="264"/>
            <p14:sldId id="265"/>
            <p14:sldId id="266"/>
            <p14:sldId id="267"/>
            <p14:sldId id="268"/>
            <p14:sldId id="269"/>
          </p14:sldIdLst>
        </p14:section>
        <p14:section name="Chapter 3: Single Variable Nonlinear Equations" id="{3D7D917E-8860-4919-B4C3-595D2D478227}">
          <p14:sldIdLst>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8-26T14:28:58.515" v="50"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3693319"/>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3693319"/>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154984"/>
            <a:ext cx="5579604" cy="5909310"/>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294305"/>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fzero(f(x), x0, options)</a:t>
            </a:r>
          </a:p>
          <a:p>
            <a:pPr marL="742950" lvl="1" indent="-285750">
              <a:buFont typeface="Arial" panose="020B0604020202020204" pitchFamily="34" charset="0"/>
              <a:buChar char="•"/>
            </a:pPr>
            <a:r>
              <a:rPr lang="en-US" dirty="0"/>
              <a:t>f(x)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637103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695536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4" name="TextBox 3">
            <a:extLst>
              <a:ext uri="{FF2B5EF4-FFF2-40B4-BE49-F238E27FC236}">
                <a16:creationId xmlns:a16="http://schemas.microsoft.com/office/drawing/2014/main" id="{05CE9135-B6B6-22E0-12A5-75143F900EB2}"/>
              </a:ext>
            </a:extLst>
          </p:cNvPr>
          <p:cNvSpPr txBox="1"/>
          <p:nvPr/>
        </p:nvSpPr>
        <p:spPr>
          <a:xfrm>
            <a:off x="0" y="7724351"/>
            <a:ext cx="8686800" cy="646331"/>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columns  as the second has rows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056932"/>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07557" y="526276"/>
            <a:ext cx="3370885" cy="2405937"/>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4726202" y="3039678"/>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189188" y="2129888"/>
            <a:ext cx="3862552" cy="1819579"/>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3799053" cy="3693319"/>
          </a:xfrm>
          <a:prstGeom prst="rect">
            <a:avLst/>
          </a:prstGeom>
          <a:noFill/>
        </p:spPr>
        <p:txBody>
          <a:bodyPr wrap="non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828</TotalTime>
  <Words>2551</Words>
  <Application>Microsoft Office PowerPoint</Application>
  <PresentationFormat>Custom</PresentationFormat>
  <Paragraphs>357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13</cp:revision>
  <dcterms:created xsi:type="dcterms:W3CDTF">2024-08-21T00:42:40Z</dcterms:created>
  <dcterms:modified xsi:type="dcterms:W3CDTF">2024-09-03T19:34:51Z</dcterms:modified>
</cp:coreProperties>
</file>